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2" r:id="rId5"/>
    <p:sldId id="296" r:id="rId6"/>
    <p:sldId id="347" r:id="rId7"/>
    <p:sldId id="349" r:id="rId8"/>
    <p:sldId id="345" r:id="rId9"/>
    <p:sldId id="352" r:id="rId10"/>
    <p:sldId id="346" r:id="rId11"/>
    <p:sldId id="353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2</a:t>
            </a:r>
            <a:r>
              <a:rPr lang="zh-CN" altLang="en-US" sz="4232" b="1">
                <a:solidFill>
                  <a:srgbClr val="D60093"/>
                </a:solidFill>
              </a:rPr>
              <a:t>　树之歌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92149" y="1106749"/>
            <a:ext cx="11009993" cy="3397803"/>
            <a:chOff x="692149" y="1106749"/>
            <a:chExt cx="11009993" cy="3397803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49" y="1106749"/>
              <a:ext cx="11009993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一、读拼音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写字词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公园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里种了好多植物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有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树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柏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,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还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有一些是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我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前从未听说过的植物。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600030" y="1785353"/>
              <a:ext cx="1228571" cy="152381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525248" y="1747258"/>
              <a:ext cx="1200000" cy="156190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369381" y="1737734"/>
              <a:ext cx="2142857" cy="1571429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46752" y="3028362"/>
              <a:ext cx="1209524" cy="1476190"/>
            </a:xfrm>
            <a:prstGeom prst="rect">
              <a:avLst/>
            </a:prstGeom>
          </p:spPr>
        </p:pic>
      </p:grpSp>
      <p:sp>
        <p:nvSpPr>
          <p:cNvPr id="18" name="矩形 17"/>
          <p:cNvSpPr>
            <a:spLocks noChangeAspect="1"/>
          </p:cNvSpPr>
          <p:nvPr/>
        </p:nvSpPr>
        <p:spPr>
          <a:xfrm>
            <a:off x="5822683" y="2224995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杨</a:t>
            </a:r>
            <a:endParaRPr lang="zh-CN" altLang="en-US" sz="44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754747" y="2224995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松</a:t>
            </a:r>
            <a:endParaRPr lang="zh-CN" altLang="en-US" sz="44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9583547" y="2188645"/>
            <a:ext cx="173637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   桂</a:t>
            </a:r>
            <a:endParaRPr lang="zh-CN" altLang="en-US" sz="44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3577052" y="3489427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043088"/>
            <a:ext cx="10807700" cy="35905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二、根据要求完成练习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枫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梧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榕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桐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⑤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柏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⑥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桦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我发现这些字大多都带有偏旁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带有这个偏旁的字大多和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有关。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韵母相同的字有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能组成词语的两个字是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711950" y="220244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671864" y="2813831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树木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191907" y="3347231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③④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443764" y="398217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456027" y="397854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④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692150" y="986129"/>
                <a:ext cx="10807700" cy="256987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3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三、比一比</a:t>
                </a:r>
                <a:r>
                  <a:rPr lang="en-US" altLang="zh-CN" sz="3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2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再组词语</a:t>
                </a:r>
                <a:endParaRPr lang="zh-CN" altLang="zh-CN" sz="3200">
                  <a:solidFill>
                    <a:srgbClr val="000000"/>
                  </a:solidFill>
                  <a:effectLst/>
                  <a:latin typeface="NEU-BZ-S92"/>
                  <a:ea typeface="方正楷体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2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柏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怕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2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　　　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2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化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花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3200">
                  <a:solidFill>
                    <a:srgbClr val="000000"/>
                  </a:solidFill>
                  <a:effectLst/>
                  <a:latin typeface="NEU-BZ-S92"/>
                  <a:ea typeface="方正楷体_GBK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50" y="986129"/>
                <a:ext cx="10807700" cy="2569871"/>
              </a:xfrm>
              <a:prstGeom prst="rect">
                <a:avLst/>
              </a:prstGeom>
              <a:blipFill rotWithShape="0">
                <a:blip r:embed="rId2"/>
                <a:stretch>
                  <a:fillRect l="-1467" t="-14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>
            <a:spLocks noChangeAspect="1"/>
          </p:cNvSpPr>
          <p:nvPr/>
        </p:nvSpPr>
        <p:spPr>
          <a:xfrm>
            <a:off x="1682750" y="2071815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柏树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682750" y="2813907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可怕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394779" y="2071815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化石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394779" y="2813907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花生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78847"/>
            <a:ext cx="10807700" cy="29996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四、根据课本内容补全句子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百年树人。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树高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叶落归根。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木棉喜暖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桦树耐寒守北疆。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银杏水杉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开花满院香。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432379" y="1616478"/>
            <a:ext cx="18261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十年树木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063750" y="2211553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百尺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769766" y="2807262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在南方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915093" y="3423485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活化石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388114" y="3421194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金桂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21113"/>
            <a:ext cx="532549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五、结合所学内容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制作树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牌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AC2QXR13.eps" descr="id:214748791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383120"/>
            <a:ext cx="10259213" cy="224182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852196" y="2186059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耐寒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852195" y="2822002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北疆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360366" y="1426186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木棉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360365" y="2822001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南方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33069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18214"/>
            <a:ext cx="10807700" cy="41815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六、阅读短文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大树歌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大树大树高又高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枝繁叶茂把手招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小鸟在这安个家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叽叽喳喳真热闹。大树大树高又高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树干粗壮入云霄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枝叶茂密像巨伞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风中舞动姿妖娆。大树大树高又高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蝴蝶落下歇歇脚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松鼠也来凑热闹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大树周围乐陶陶。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大树上有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来安家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来凑热闹。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960599" y="4477108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小鸟</a:t>
            </a:r>
            <a:endParaRPr lang="zh-CN" altLang="en-US" sz="32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416639" y="4477107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松鼠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747428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大树的特点有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树干粗壮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枝叶茂密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枝条细又长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大树周围还可能会有谁在。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575467" y="1747428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①②③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3556000"/>
            <a:ext cx="2646878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小鹿、小兔。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41773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738</TotalTime>
  <Words>213</Words>
  <Application>Microsoft Office PowerPoint</Application>
  <PresentationFormat>宽屏</PresentationFormat>
  <Paragraphs>62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8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2025-08-29T02:19:34Z</dcterms:modified>
</cp:coreProperties>
</file>